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3" r:id="rId2"/>
  </p:sldIdLst>
  <p:sldSz cx="6858000" cy="9144000" type="letter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D81"/>
    <a:srgbClr val="194E76"/>
    <a:srgbClr val="00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 autoAdjust="0"/>
    <p:restoredTop sz="93789" autoAdjust="0"/>
  </p:normalViewPr>
  <p:slideViewPr>
    <p:cSldViewPr snapToGrid="0">
      <p:cViewPr>
        <p:scale>
          <a:sx n="47" d="100"/>
          <a:sy n="47" d="100"/>
        </p:scale>
        <p:origin x="2044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a Yar" userId="fc16726e-1f6b-49a8-b29b-f3cfca33dfc7" providerId="ADAL" clId="{390DAD29-2FB0-486A-989F-0D6121C0F93B}"/>
    <pc:docChg chg="modSld">
      <pc:chgData name="Lara Yar" userId="fc16726e-1f6b-49a8-b29b-f3cfca33dfc7" providerId="ADAL" clId="{390DAD29-2FB0-486A-989F-0D6121C0F93B}" dt="2024-09-26T20:45:42.311" v="3" actId="20577"/>
      <pc:docMkLst>
        <pc:docMk/>
      </pc:docMkLst>
      <pc:sldChg chg="modSp mod">
        <pc:chgData name="Lara Yar" userId="fc16726e-1f6b-49a8-b29b-f3cfca33dfc7" providerId="ADAL" clId="{390DAD29-2FB0-486A-989F-0D6121C0F93B}" dt="2024-09-26T20:45:42.311" v="3" actId="20577"/>
        <pc:sldMkLst>
          <pc:docMk/>
          <pc:sldMk cId="1283005674" sldId="283"/>
        </pc:sldMkLst>
        <pc:spChg chg="mod">
          <ac:chgData name="Lara Yar" userId="fc16726e-1f6b-49a8-b29b-f3cfca33dfc7" providerId="ADAL" clId="{390DAD29-2FB0-486A-989F-0D6121C0F93B}" dt="2024-09-26T20:45:42.311" v="3" actId="20577"/>
          <ac:spMkLst>
            <pc:docMk/>
            <pc:sldMk cId="1283005674" sldId="283"/>
            <ac:spMk id="5" creationId="{00000000-0000-0000-0000-000000000000}"/>
          </ac:spMkLst>
        </pc:spChg>
      </pc:sldChg>
    </pc:docChg>
  </pc:docChgLst>
  <pc:docChgLst>
    <pc:chgData name="Lara Yar" userId="fc16726e-1f6b-49a8-b29b-f3cfca33dfc7" providerId="ADAL" clId="{4DC60CEC-057D-4D4D-82CE-F2E77F404FF1}"/>
    <pc:docChg chg="custSel modSld">
      <pc:chgData name="Lara Yar" userId="fc16726e-1f6b-49a8-b29b-f3cfca33dfc7" providerId="ADAL" clId="{4DC60CEC-057D-4D4D-82CE-F2E77F404FF1}" dt="2024-07-25T15:57:54.051" v="27" actId="1076"/>
      <pc:docMkLst>
        <pc:docMk/>
      </pc:docMkLst>
      <pc:sldChg chg="addSp delSp modSp mod">
        <pc:chgData name="Lara Yar" userId="fc16726e-1f6b-49a8-b29b-f3cfca33dfc7" providerId="ADAL" clId="{4DC60CEC-057D-4D4D-82CE-F2E77F404FF1}" dt="2024-07-25T15:57:54.051" v="27" actId="1076"/>
        <pc:sldMkLst>
          <pc:docMk/>
          <pc:sldMk cId="1283005674" sldId="283"/>
        </pc:sldMkLst>
        <pc:spChg chg="mod">
          <ac:chgData name="Lara Yar" userId="fc16726e-1f6b-49a8-b29b-f3cfca33dfc7" providerId="ADAL" clId="{4DC60CEC-057D-4D4D-82CE-F2E77F404FF1}" dt="2024-07-25T15:02:33.832" v="12" actId="20577"/>
          <ac:spMkLst>
            <pc:docMk/>
            <pc:sldMk cId="1283005674" sldId="283"/>
            <ac:spMk id="4" creationId="{00000000-0000-0000-0000-000000000000}"/>
          </ac:spMkLst>
        </pc:spChg>
        <pc:picChg chg="add del mod">
          <ac:chgData name="Lara Yar" userId="fc16726e-1f6b-49a8-b29b-f3cfca33dfc7" providerId="ADAL" clId="{4DC60CEC-057D-4D4D-82CE-F2E77F404FF1}" dt="2024-07-25T15:03:50.860" v="13" actId="478"/>
          <ac:picMkLst>
            <pc:docMk/>
            <pc:sldMk cId="1283005674" sldId="283"/>
            <ac:picMk id="13" creationId="{6A19ACD7-9FA7-011D-C5CB-95B6DDBC2218}"/>
          </ac:picMkLst>
        </pc:picChg>
        <pc:picChg chg="del">
          <ac:chgData name="Lara Yar" userId="fc16726e-1f6b-49a8-b29b-f3cfca33dfc7" providerId="ADAL" clId="{4DC60CEC-057D-4D4D-82CE-F2E77F404FF1}" dt="2024-07-25T14:59:43.674" v="0" actId="478"/>
          <ac:picMkLst>
            <pc:docMk/>
            <pc:sldMk cId="1283005674" sldId="283"/>
            <ac:picMk id="15" creationId="{4DBAE23A-8DE3-47B8-98CE-6DF932B52D88}"/>
          </ac:picMkLst>
        </pc:picChg>
        <pc:picChg chg="add mod">
          <ac:chgData name="Lara Yar" userId="fc16726e-1f6b-49a8-b29b-f3cfca33dfc7" providerId="ADAL" clId="{4DC60CEC-057D-4D4D-82CE-F2E77F404FF1}" dt="2024-07-25T15:57:54.051" v="27" actId="1076"/>
          <ac:picMkLst>
            <pc:docMk/>
            <pc:sldMk cId="1283005674" sldId="283"/>
            <ac:picMk id="16" creationId="{08C141D4-7DD3-8547-AC5D-7494D2AB2D1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25D66-2DDA-334E-A22A-72FE32EAF3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9C420-5918-7248-A0D9-D28DCFB1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6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3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7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6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6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5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5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6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2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8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0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59E5-C104-4BC2-9168-C0F19593EC4A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18FCD-B6B4-44DF-BD9F-A2B93B33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2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ra.Yar@stjohns.k12.fl.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78" y="5488424"/>
            <a:ext cx="2329519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I graduated with my Bachelor of Science degree in Psychology and a Minor in Child Development from Florida State University.</a:t>
            </a:r>
          </a:p>
          <a:p>
            <a:pPr algn="ctr"/>
            <a:r>
              <a:rPr lang="en-US" sz="105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I have my Master of Arts degree in School Counseling K-12 from the University of South Florida.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65211" y="5657003"/>
            <a:ext cx="23485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>
              <a:ln w="38100">
                <a:noFill/>
              </a:ln>
              <a:latin typeface="KG Corner of the Sky" charset="0"/>
              <a:ea typeface="KG Corner of the Sky" charset="0"/>
              <a:cs typeface="KG Corner of the Sky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Mental Health/Social Skills- Groups and 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Classroom Guidance Lessons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Character Counts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504 Plan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MTSS Team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Threat Assessment Vice Chair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Bullying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Testing Coordinator- FAST/WIDA-ESOL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ESOL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Community Outreach/ Parent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Attendance Concerns/Celebrations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Hickory’s Heart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n w="38100">
                <a:noFill/>
              </a:ln>
              <a:latin typeface="KG Corner of the Sky" panose="02000503000000020004" pitchFamily="2" charset="0"/>
              <a:ea typeface="KG Corner of the Sky" charset="0"/>
              <a:cs typeface="KG Corner of the Sky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n w="38100">
                <a:noFill/>
              </a:ln>
              <a:latin typeface="KG Corner of the Sky" panose="02000503000000020004" pitchFamily="2" charset="0"/>
              <a:ea typeface="KG Corner of the Sky" charset="0"/>
              <a:cs typeface="KG Corner of the Sky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n w="38100">
                <a:noFill/>
              </a:ln>
              <a:latin typeface="KG Corner of the Sky" charset="0"/>
              <a:ea typeface="KG Corner of the Sky" charset="0"/>
              <a:cs typeface="KG Corner of the Sky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898" y="2757005"/>
            <a:ext cx="49441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This will be my 4</a:t>
            </a:r>
            <a:r>
              <a:rPr lang="en-US" sz="1100" baseline="300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th</a:t>
            </a:r>
            <a:r>
              <a:rPr lang="en-US" sz="11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 school year at Hickory Creek!  I love being a HAWK! I grew up in Florida but most recently lived in New Jersey and my family and I moved down to Florida in 2021. I was an Elementary School Counselor in the Tampa area and in New Jersey. I am married and have 3 children- 7</a:t>
            </a:r>
            <a:r>
              <a:rPr lang="en-US" sz="1100" baseline="300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th</a:t>
            </a:r>
            <a:r>
              <a:rPr lang="en-US" sz="11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, 6</a:t>
            </a:r>
            <a:r>
              <a:rPr lang="en-US" sz="1100" baseline="300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th</a:t>
            </a:r>
            <a:r>
              <a:rPr lang="en-US" sz="11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 and 3</a:t>
            </a:r>
            <a:r>
              <a:rPr lang="en-US" sz="1100" baseline="300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rd</a:t>
            </a:r>
            <a:r>
              <a:rPr lang="en-US" sz="1100" dirty="0">
                <a:ln w="38100">
                  <a:noFill/>
                </a:ln>
                <a:latin typeface="KG Corner of the Sky"/>
                <a:ea typeface="KG Corner of the Sky" charset="0"/>
                <a:cs typeface="KG Corner of the Sky" charset="0"/>
              </a:rPr>
              <a:t> grade. I have 2 dogs- Copper and Leo. My family and I love to swim and go to the beach in our free time. My husband and I spend a lot of time on the soccer fields watching our kids play, which we enjoy.  I LOVE being able to come to work everyday to advocate for all students and I am looking forward to a great school year!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4215" y="7825501"/>
            <a:ext cx="3578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The best way to contact me is via email: </a:t>
            </a: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  <a:hlinkClick r:id="rId3"/>
              </a:rPr>
              <a:t>Lara.Yar@stjohns.k12.fl.us</a:t>
            </a:r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 or by phone</a:t>
            </a:r>
            <a:r>
              <a:rPr lang="en-US" sz="120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: 904-547-7468</a:t>
            </a:r>
            <a:endParaRPr lang="en-US" sz="1200" dirty="0">
              <a:ln w="38100">
                <a:noFill/>
              </a:ln>
              <a:latin typeface="KG Corner of the Sky" panose="02000503000000020004" pitchFamily="2" charset="0"/>
              <a:ea typeface="KG Corner of the Sky" charset="0"/>
              <a:cs typeface="KG Corner of the Sky" charset="0"/>
            </a:endParaRPr>
          </a:p>
          <a:p>
            <a:pPr algn="ctr"/>
            <a:r>
              <a:rPr lang="en-US" sz="1200" dirty="0">
                <a:ln w="38100">
                  <a:noFill/>
                </a:ln>
                <a:latin typeface="KG Corner of the Sky" panose="02000503000000020004" pitchFamily="2" charset="0"/>
                <a:ea typeface="KG Corner of the Sky" charset="0"/>
                <a:cs typeface="KG Corner of the Sky" charset="0"/>
              </a:rPr>
              <a:t>Please expect a response within 48 hours.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2998" y="2521466"/>
            <a:ext cx="1347802" cy="1779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KG Corner of the Sky" charset="0"/>
                <a:ea typeface="KG Corner of the Sky" charset="0"/>
                <a:cs typeface="KG Corner of the Sky" charset="0"/>
              </a:rPr>
              <a:t>Add your picture here!</a:t>
            </a:r>
          </a:p>
        </p:txBody>
      </p:sp>
      <p:sp>
        <p:nvSpPr>
          <p:cNvPr id="7" name="Rectangle 6"/>
          <p:cNvSpPr/>
          <p:nvPr/>
        </p:nvSpPr>
        <p:spPr>
          <a:xfrm>
            <a:off x="2688122" y="5427284"/>
            <a:ext cx="1148668" cy="1305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KG Corner of the Sky" charset="0"/>
                <a:ea typeface="KG Corner of the Sky" charset="0"/>
                <a:cs typeface="KG Corner of the Sky" charset="0"/>
              </a:rPr>
              <a:t>Add college logo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2069" y="2272464"/>
            <a:ext cx="1933863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dirty="0">
                <a:ln w="38100">
                  <a:noFill/>
                </a:ln>
                <a:latin typeface="KG Eyes Wide Open" charset="0"/>
                <a:ea typeface="KG Eyes Wide Open" charset="0"/>
                <a:cs typeface="KG Eyes Wide Open" charset="0"/>
              </a:rPr>
              <a:t>Mrs. Yar</a:t>
            </a:r>
          </a:p>
        </p:txBody>
      </p:sp>
      <p:sp>
        <p:nvSpPr>
          <p:cNvPr id="9" name="Rectangle 8"/>
          <p:cNvSpPr/>
          <p:nvPr/>
        </p:nvSpPr>
        <p:spPr>
          <a:xfrm>
            <a:off x="1191172" y="4882520"/>
            <a:ext cx="181492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dirty="0">
                <a:ln w="38100">
                  <a:noFill/>
                </a:ln>
                <a:latin typeface="KG Eyes Wide Open" charset="0"/>
                <a:ea typeface="KG Eyes Wide Open" charset="0"/>
                <a:cs typeface="KG Eyes Wide Open" charset="0"/>
              </a:rPr>
              <a:t>Education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2036" y="7254501"/>
            <a:ext cx="1863011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ln w="38100">
                  <a:noFill/>
                </a:ln>
                <a:latin typeface="KG Eyes Wide Open" charset="0"/>
                <a:ea typeface="KG Eyes Wide Open" charset="0"/>
                <a:cs typeface="KG Eyes Wide Open" charset="0"/>
              </a:rPr>
              <a:t>Contact me: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78544" y="4882520"/>
            <a:ext cx="2518638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000" b="1" dirty="0">
                <a:ln w="38100">
                  <a:noFill/>
                </a:ln>
                <a:latin typeface="KG Eyes Wide Open" charset="0"/>
                <a:ea typeface="KG Eyes Wide Open" charset="0"/>
                <a:cs typeface="KG Eyes Wide Open" charset="0"/>
              </a:rPr>
              <a:t>Counseling</a:t>
            </a:r>
          </a:p>
          <a:p>
            <a:pPr algn="ctr">
              <a:lnSpc>
                <a:spcPct val="80000"/>
              </a:lnSpc>
            </a:pPr>
            <a:r>
              <a:rPr lang="en-US" sz="4000" b="1" dirty="0">
                <a:ln w="38100">
                  <a:noFill/>
                </a:ln>
                <a:latin typeface="KG Eyes Wide Open" charset="0"/>
                <a:ea typeface="KG Eyes Wide Open" charset="0"/>
                <a:cs typeface="KG Eyes Wide Open" charset="0"/>
              </a:rPr>
              <a:t>Program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B5C5EAA4-54B7-474F-AD02-F00877705C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062" y="5421227"/>
            <a:ext cx="1148668" cy="1300139"/>
          </a:xfrm>
          <a:prstGeom prst="rect">
            <a:avLst/>
          </a:prstGeom>
        </p:spPr>
      </p:pic>
      <p:pic>
        <p:nvPicPr>
          <p:cNvPr id="16" name="Picture 15" descr="A group of people posing for a photo">
            <a:extLst>
              <a:ext uri="{FF2B5EF4-FFF2-40B4-BE49-F238E27FC236}">
                <a16:creationId xmlns:a16="http://schemas.microsoft.com/office/drawing/2014/main" id="{08C141D4-7DD3-8547-AC5D-7494D2AB2D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49" y="2521466"/>
            <a:ext cx="1347802" cy="177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0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13418</TotalTime>
  <Words>280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Corner of the Sky</vt:lpstr>
      <vt:lpstr>KG Eyes Wide Open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Lewallen, Hayley</dc:creator>
  <cp:lastModifiedBy>Lara Yar</cp:lastModifiedBy>
  <cp:revision>83</cp:revision>
  <cp:lastPrinted>2017-08-03T16:36:50Z</cp:lastPrinted>
  <dcterms:created xsi:type="dcterms:W3CDTF">2015-07-19T22:13:53Z</dcterms:created>
  <dcterms:modified xsi:type="dcterms:W3CDTF">2024-09-26T20:45:50Z</dcterms:modified>
</cp:coreProperties>
</file>